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9" autoAdjust="0"/>
    <p:restoredTop sz="94660"/>
  </p:normalViewPr>
  <p:slideViewPr>
    <p:cSldViewPr>
      <p:cViewPr varScale="1">
        <p:scale>
          <a:sx n="86" d="100"/>
          <a:sy n="86" d="100"/>
        </p:scale>
        <p:origin x="-96" y="-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C46A6609-6643-4B02-9152-7B83D606BAB3}" type="datetimeFigureOut">
              <a:rPr lang="en-US" smtClean="0"/>
              <a:t>6/24/2013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FC2394BF-A2F3-4EB1-84E2-5CE88196956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avi"/><Relationship Id="rId7" Type="http://schemas.openxmlformats.org/officeDocument/2006/relationships/image" Target="../media/image6.png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8133" y="4149080"/>
            <a:ext cx="5712179" cy="1039534"/>
          </a:xfrm>
        </p:spPr>
        <p:txBody>
          <a:bodyPr/>
          <a:lstStyle/>
          <a:p>
            <a:r>
              <a:rPr lang="en-US" dirty="0" smtClean="0"/>
              <a:t>Last review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556792"/>
            <a:ext cx="6472821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98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lessons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dirty="0" smtClean="0"/>
              <a:t>Planning</a:t>
            </a:r>
          </a:p>
          <a:p>
            <a:pPr algn="l"/>
            <a:r>
              <a:rPr lang="en-US" dirty="0" smtClean="0"/>
              <a:t>Development</a:t>
            </a:r>
          </a:p>
          <a:p>
            <a:pPr algn="l"/>
            <a:r>
              <a:rPr lang="en-US" dirty="0" smtClean="0"/>
              <a:t>Final product presentation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4797152"/>
            <a:ext cx="3498822" cy="144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83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 dirty="0" smtClean="0"/>
              <a:t>Priorities currently requirement gathering.  </a:t>
            </a:r>
          </a:p>
          <a:p>
            <a:pPr algn="l"/>
            <a:r>
              <a:rPr lang="en-US" dirty="0" smtClean="0"/>
              <a:t>Better high level planning.</a:t>
            </a:r>
          </a:p>
          <a:p>
            <a:r>
              <a:rPr lang="en-US" dirty="0" smtClean="0"/>
              <a:t>Since low level design </a:t>
            </a:r>
            <a:r>
              <a:rPr lang="en-US" dirty="0"/>
              <a:t>change </a:t>
            </a:r>
            <a:r>
              <a:rPr lang="en-US" dirty="0" smtClean="0"/>
              <a:t>frequently during development do not spend to much time of the design of it.</a:t>
            </a:r>
          </a:p>
          <a:p>
            <a:r>
              <a:rPr lang="en-US" dirty="0" smtClean="0"/>
              <a:t>Plan your development with TDD guideline.</a:t>
            </a:r>
          </a:p>
          <a:p>
            <a:r>
              <a:rPr lang="en-US" dirty="0" smtClean="0"/>
              <a:t>Use mockup.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4797152"/>
            <a:ext cx="3498822" cy="144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87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dirty="0" smtClean="0"/>
              <a:t>TDD</a:t>
            </a:r>
          </a:p>
          <a:p>
            <a:pPr algn="l"/>
            <a:r>
              <a:rPr lang="en-US" dirty="0" smtClean="0"/>
              <a:t>Develop as generic as you can.</a:t>
            </a:r>
          </a:p>
          <a:p>
            <a:pPr algn="l"/>
            <a:r>
              <a:rPr lang="en-US" dirty="0" smtClean="0"/>
              <a:t>Know your development tools.</a:t>
            </a:r>
          </a:p>
          <a:p>
            <a:pPr algn="l"/>
            <a:r>
              <a:rPr lang="en-US" dirty="0" smtClean="0"/>
              <a:t>Do not spend too much time on documentation it goes old to fast.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584" y="4797152"/>
            <a:ext cx="3498822" cy="144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28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353" y="980728"/>
            <a:ext cx="6965245" cy="1152128"/>
          </a:xfrm>
        </p:spPr>
        <p:txBody>
          <a:bodyPr anchor="t">
            <a:normAutofit/>
          </a:bodyPr>
          <a:lstStyle/>
          <a:p>
            <a:pPr algn="l"/>
            <a:r>
              <a:rPr lang="en-US" dirty="0" smtClean="0"/>
              <a:t>		Final product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584" y="4797152"/>
            <a:ext cx="3498822" cy="144016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403648" y="1913420"/>
            <a:ext cx="6196405" cy="3603812"/>
          </a:xfrm>
        </p:spPr>
        <p:txBody>
          <a:bodyPr/>
          <a:lstStyle/>
          <a:p>
            <a:pPr algn="l"/>
            <a:r>
              <a:rPr lang="en-US" dirty="0" smtClean="0"/>
              <a:t>WCF web service</a:t>
            </a:r>
          </a:p>
          <a:p>
            <a:pPr lvl="1"/>
            <a:r>
              <a:rPr lang="en-US" dirty="0" smtClean="0"/>
              <a:t>Data layer + main business logic</a:t>
            </a:r>
          </a:p>
          <a:p>
            <a:pPr lvl="1"/>
            <a:r>
              <a:rPr lang="en-US" dirty="0" smtClean="0"/>
              <a:t>Can implement in many platform</a:t>
            </a:r>
          </a:p>
          <a:p>
            <a:pPr algn="l"/>
            <a:r>
              <a:rPr lang="en-US" dirty="0" smtClean="0"/>
              <a:t>Web application</a:t>
            </a:r>
          </a:p>
          <a:p>
            <a:pPr lvl="1"/>
            <a:r>
              <a:rPr lang="en-US" dirty="0" err="1" smtClean="0"/>
              <a:t>Ext.Net</a:t>
            </a:r>
            <a:r>
              <a:rPr lang="en-US" dirty="0" smtClean="0"/>
              <a:t> application (Windows UI)</a:t>
            </a:r>
          </a:p>
          <a:p>
            <a:pPr lvl="1"/>
            <a:r>
              <a:rPr lang="en-US" dirty="0" smtClean="0"/>
              <a:t>Can preform all the actions</a:t>
            </a:r>
          </a:p>
          <a:p>
            <a:pPr algn="l"/>
            <a:r>
              <a:rPr lang="en-US" dirty="0" smtClean="0"/>
              <a:t>Android application</a:t>
            </a:r>
          </a:p>
          <a:p>
            <a:pPr lvl="1"/>
            <a:r>
              <a:rPr lang="en-US" dirty="0" smtClean="0"/>
              <a:t>Mainly a viewer (except registration)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3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616" y="836712"/>
            <a:ext cx="6965245" cy="1152128"/>
          </a:xfrm>
        </p:spPr>
        <p:txBody>
          <a:bodyPr anchor="t">
            <a:normAutofit/>
          </a:bodyPr>
          <a:lstStyle/>
          <a:p>
            <a:r>
              <a:rPr lang="en-US" dirty="0" smtClean="0"/>
              <a:t>Android presentation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584" y="4797152"/>
            <a:ext cx="3498822" cy="1440160"/>
          </a:xfrm>
          <a:prstGeom prst="rect">
            <a:avLst/>
          </a:prstGeom>
        </p:spPr>
      </p:pic>
      <p:pic>
        <p:nvPicPr>
          <p:cNvPr id="3" name="vidoe1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578.958" end="7700.9734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60032" y="1622529"/>
            <a:ext cx="2664296" cy="4440494"/>
          </a:xfrm>
          <a:prstGeom prst="rect">
            <a:avLst/>
          </a:prstGeom>
        </p:spPr>
      </p:pic>
      <p:pic>
        <p:nvPicPr>
          <p:cNvPr id="5" name="video2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4350.6364" end="8701.2683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475655" y="1622529"/>
            <a:ext cx="2664297" cy="444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659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2" y="836712"/>
            <a:ext cx="6965245" cy="1152128"/>
          </a:xfrm>
        </p:spPr>
        <p:txBody>
          <a:bodyPr anchor="t">
            <a:normAutofit/>
          </a:bodyPr>
          <a:lstStyle/>
          <a:p>
            <a:r>
              <a:rPr lang="en-US" dirty="0" smtClean="0"/>
              <a:t>Website presentation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988840"/>
            <a:ext cx="6822703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31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ushpi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Pushpin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ushp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</Template>
  <TotalTime>297</TotalTime>
  <Words>119</Words>
  <Application>Microsoft Office PowerPoint</Application>
  <PresentationFormat>On-screen Show (4:3)</PresentationFormat>
  <Paragraphs>28</Paragraphs>
  <Slides>7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Pushpin</vt:lpstr>
      <vt:lpstr>PowerPoint Presentation</vt:lpstr>
      <vt:lpstr>Key lessons</vt:lpstr>
      <vt:lpstr>Planning</vt:lpstr>
      <vt:lpstr>Development</vt:lpstr>
      <vt:lpstr>  Final product </vt:lpstr>
      <vt:lpstr>Android presentation</vt:lpstr>
      <vt:lpstr>Website presentation</vt:lpstr>
    </vt:vector>
  </TitlesOfParts>
  <Company>Intel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CourseMates</dc:title>
  <dc:creator>Ohana, Ben</dc:creator>
  <cp:lastModifiedBy>Ohana, Ben</cp:lastModifiedBy>
  <cp:revision>20</cp:revision>
  <dcterms:created xsi:type="dcterms:W3CDTF">2013-06-24T08:37:32Z</dcterms:created>
  <dcterms:modified xsi:type="dcterms:W3CDTF">2013-06-24T13:35:17Z</dcterms:modified>
</cp:coreProperties>
</file>

<file path=docProps/thumbnail.jpeg>
</file>